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48"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5505D-6475-4CA8-B8EA-10CD32DEE85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DC5F324-FA44-4F58-8014-9EBB7F8FF3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07C9A04-E570-4981-A131-691C1E3944C7}"/>
              </a:ext>
            </a:extLst>
          </p:cNvPr>
          <p:cNvSpPr>
            <a:spLocks noGrp="1"/>
          </p:cNvSpPr>
          <p:nvPr>
            <p:ph type="dt" sz="half" idx="10"/>
          </p:nvPr>
        </p:nvSpPr>
        <p:spPr/>
        <p:txBody>
          <a:bodyPr/>
          <a:lstStyle/>
          <a:p>
            <a:fld id="{27EEDA9D-4F1B-48E2-8144-D8150BBC702C}" type="datetimeFigureOut">
              <a:rPr lang="en-US" smtClean="0"/>
              <a:t>1/15/2023</a:t>
            </a:fld>
            <a:endParaRPr lang="en-US"/>
          </a:p>
        </p:txBody>
      </p:sp>
      <p:sp>
        <p:nvSpPr>
          <p:cNvPr id="5" name="Footer Placeholder 4">
            <a:extLst>
              <a:ext uri="{FF2B5EF4-FFF2-40B4-BE49-F238E27FC236}">
                <a16:creationId xmlns:a16="http://schemas.microsoft.com/office/drawing/2014/main" id="{2D81DF1B-8D27-4196-9D83-F5160D2D7F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A84442-3E17-4174-90D8-E7E29F75ABFD}"/>
              </a:ext>
            </a:extLst>
          </p:cNvPr>
          <p:cNvSpPr>
            <a:spLocks noGrp="1"/>
          </p:cNvSpPr>
          <p:nvPr>
            <p:ph type="sldNum" sz="quarter" idx="12"/>
          </p:nvPr>
        </p:nvSpPr>
        <p:spPr/>
        <p:txBody>
          <a:bodyPr/>
          <a:lstStyle/>
          <a:p>
            <a:fld id="{B0AC25B5-F387-4B6D-88F6-0218C6158C8F}" type="slidenum">
              <a:rPr lang="en-US" smtClean="0"/>
              <a:t>‹#›</a:t>
            </a:fld>
            <a:endParaRPr lang="en-US"/>
          </a:p>
        </p:txBody>
      </p:sp>
    </p:spTree>
    <p:extLst>
      <p:ext uri="{BB962C8B-B14F-4D97-AF65-F5344CB8AC3E}">
        <p14:creationId xmlns:p14="http://schemas.microsoft.com/office/powerpoint/2010/main" val="4006686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B6629-9B74-4200-B6EC-339305DD2A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AF2ED-56AD-49EF-BF2C-93CFAC8755D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D4A7B2-67F8-4004-A22A-90BFC54E44AF}"/>
              </a:ext>
            </a:extLst>
          </p:cNvPr>
          <p:cNvSpPr>
            <a:spLocks noGrp="1"/>
          </p:cNvSpPr>
          <p:nvPr>
            <p:ph type="dt" sz="half" idx="10"/>
          </p:nvPr>
        </p:nvSpPr>
        <p:spPr/>
        <p:txBody>
          <a:bodyPr/>
          <a:lstStyle/>
          <a:p>
            <a:fld id="{27EEDA9D-4F1B-48E2-8144-D8150BBC702C}" type="datetimeFigureOut">
              <a:rPr lang="en-US" smtClean="0"/>
              <a:t>1/15/2023</a:t>
            </a:fld>
            <a:endParaRPr lang="en-US"/>
          </a:p>
        </p:txBody>
      </p:sp>
      <p:sp>
        <p:nvSpPr>
          <p:cNvPr id="5" name="Footer Placeholder 4">
            <a:extLst>
              <a:ext uri="{FF2B5EF4-FFF2-40B4-BE49-F238E27FC236}">
                <a16:creationId xmlns:a16="http://schemas.microsoft.com/office/drawing/2014/main" id="{02DA1E2E-A994-4129-9E98-309B514F47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C4B70B-054A-4E00-A62D-66B89E255487}"/>
              </a:ext>
            </a:extLst>
          </p:cNvPr>
          <p:cNvSpPr>
            <a:spLocks noGrp="1"/>
          </p:cNvSpPr>
          <p:nvPr>
            <p:ph type="sldNum" sz="quarter" idx="12"/>
          </p:nvPr>
        </p:nvSpPr>
        <p:spPr/>
        <p:txBody>
          <a:bodyPr/>
          <a:lstStyle/>
          <a:p>
            <a:fld id="{B0AC25B5-F387-4B6D-88F6-0218C6158C8F}" type="slidenum">
              <a:rPr lang="en-US" smtClean="0"/>
              <a:t>‹#›</a:t>
            </a:fld>
            <a:endParaRPr lang="en-US"/>
          </a:p>
        </p:txBody>
      </p:sp>
    </p:spTree>
    <p:extLst>
      <p:ext uri="{BB962C8B-B14F-4D97-AF65-F5344CB8AC3E}">
        <p14:creationId xmlns:p14="http://schemas.microsoft.com/office/powerpoint/2010/main" val="141953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BCE5EE-6691-43DD-8BBC-A9A7AF2C97F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553954-0D0C-4526-A312-4A5038A4CF9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7543CA-7756-48A2-8005-348D774AE8C7}"/>
              </a:ext>
            </a:extLst>
          </p:cNvPr>
          <p:cNvSpPr>
            <a:spLocks noGrp="1"/>
          </p:cNvSpPr>
          <p:nvPr>
            <p:ph type="dt" sz="half" idx="10"/>
          </p:nvPr>
        </p:nvSpPr>
        <p:spPr/>
        <p:txBody>
          <a:bodyPr/>
          <a:lstStyle/>
          <a:p>
            <a:fld id="{27EEDA9D-4F1B-48E2-8144-D8150BBC702C}" type="datetimeFigureOut">
              <a:rPr lang="en-US" smtClean="0"/>
              <a:t>1/15/2023</a:t>
            </a:fld>
            <a:endParaRPr lang="en-US"/>
          </a:p>
        </p:txBody>
      </p:sp>
      <p:sp>
        <p:nvSpPr>
          <p:cNvPr id="5" name="Footer Placeholder 4">
            <a:extLst>
              <a:ext uri="{FF2B5EF4-FFF2-40B4-BE49-F238E27FC236}">
                <a16:creationId xmlns:a16="http://schemas.microsoft.com/office/drawing/2014/main" id="{247546BC-F062-47BB-8DA7-A2EEBA9A06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E3AFDA-7B51-4AFE-8ECD-3A07FCA2E8CD}"/>
              </a:ext>
            </a:extLst>
          </p:cNvPr>
          <p:cNvSpPr>
            <a:spLocks noGrp="1"/>
          </p:cNvSpPr>
          <p:nvPr>
            <p:ph type="sldNum" sz="quarter" idx="12"/>
          </p:nvPr>
        </p:nvSpPr>
        <p:spPr/>
        <p:txBody>
          <a:bodyPr/>
          <a:lstStyle/>
          <a:p>
            <a:fld id="{B0AC25B5-F387-4B6D-88F6-0218C6158C8F}" type="slidenum">
              <a:rPr lang="en-US" smtClean="0"/>
              <a:t>‹#›</a:t>
            </a:fld>
            <a:endParaRPr lang="en-US"/>
          </a:p>
        </p:txBody>
      </p:sp>
    </p:spTree>
    <p:extLst>
      <p:ext uri="{BB962C8B-B14F-4D97-AF65-F5344CB8AC3E}">
        <p14:creationId xmlns:p14="http://schemas.microsoft.com/office/powerpoint/2010/main" val="594612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C6714-1020-49CB-B6E9-57B163558A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3D03415-F724-400C-9D4E-04643C30E58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622225-0ED3-41DB-82A8-7C205359AB6C}"/>
              </a:ext>
            </a:extLst>
          </p:cNvPr>
          <p:cNvSpPr>
            <a:spLocks noGrp="1"/>
          </p:cNvSpPr>
          <p:nvPr>
            <p:ph type="dt" sz="half" idx="10"/>
          </p:nvPr>
        </p:nvSpPr>
        <p:spPr/>
        <p:txBody>
          <a:bodyPr/>
          <a:lstStyle/>
          <a:p>
            <a:fld id="{27EEDA9D-4F1B-48E2-8144-D8150BBC702C}" type="datetimeFigureOut">
              <a:rPr lang="en-US" smtClean="0"/>
              <a:t>1/15/2023</a:t>
            </a:fld>
            <a:endParaRPr lang="en-US"/>
          </a:p>
        </p:txBody>
      </p:sp>
      <p:sp>
        <p:nvSpPr>
          <p:cNvPr id="5" name="Footer Placeholder 4">
            <a:extLst>
              <a:ext uri="{FF2B5EF4-FFF2-40B4-BE49-F238E27FC236}">
                <a16:creationId xmlns:a16="http://schemas.microsoft.com/office/drawing/2014/main" id="{67F24D74-B3B9-444C-ADA2-421D944086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B0202F-3DF4-448D-95BA-97672DBCBB72}"/>
              </a:ext>
            </a:extLst>
          </p:cNvPr>
          <p:cNvSpPr>
            <a:spLocks noGrp="1"/>
          </p:cNvSpPr>
          <p:nvPr>
            <p:ph type="sldNum" sz="quarter" idx="12"/>
          </p:nvPr>
        </p:nvSpPr>
        <p:spPr/>
        <p:txBody>
          <a:bodyPr/>
          <a:lstStyle/>
          <a:p>
            <a:fld id="{B0AC25B5-F387-4B6D-88F6-0218C6158C8F}" type="slidenum">
              <a:rPr lang="en-US" smtClean="0"/>
              <a:t>‹#›</a:t>
            </a:fld>
            <a:endParaRPr lang="en-US"/>
          </a:p>
        </p:txBody>
      </p:sp>
    </p:spTree>
    <p:extLst>
      <p:ext uri="{BB962C8B-B14F-4D97-AF65-F5344CB8AC3E}">
        <p14:creationId xmlns:p14="http://schemas.microsoft.com/office/powerpoint/2010/main" val="1241245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562CA-9240-41A1-B413-9E212873EE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AB9A5A5-AE1E-47F6-95C4-8C63C37CA6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EFCE6C0-C485-49E7-BAF3-F6EFBB0D3AA8}"/>
              </a:ext>
            </a:extLst>
          </p:cNvPr>
          <p:cNvSpPr>
            <a:spLocks noGrp="1"/>
          </p:cNvSpPr>
          <p:nvPr>
            <p:ph type="dt" sz="half" idx="10"/>
          </p:nvPr>
        </p:nvSpPr>
        <p:spPr/>
        <p:txBody>
          <a:bodyPr/>
          <a:lstStyle/>
          <a:p>
            <a:fld id="{27EEDA9D-4F1B-48E2-8144-D8150BBC702C}" type="datetimeFigureOut">
              <a:rPr lang="en-US" smtClean="0"/>
              <a:t>1/15/2023</a:t>
            </a:fld>
            <a:endParaRPr lang="en-US"/>
          </a:p>
        </p:txBody>
      </p:sp>
      <p:sp>
        <p:nvSpPr>
          <p:cNvPr id="5" name="Footer Placeholder 4">
            <a:extLst>
              <a:ext uri="{FF2B5EF4-FFF2-40B4-BE49-F238E27FC236}">
                <a16:creationId xmlns:a16="http://schemas.microsoft.com/office/drawing/2014/main" id="{AB811E25-16F2-46EF-AE9A-14FF2FB8FB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65F4B6-1505-4BEA-A307-8485ABDD2B09}"/>
              </a:ext>
            </a:extLst>
          </p:cNvPr>
          <p:cNvSpPr>
            <a:spLocks noGrp="1"/>
          </p:cNvSpPr>
          <p:nvPr>
            <p:ph type="sldNum" sz="quarter" idx="12"/>
          </p:nvPr>
        </p:nvSpPr>
        <p:spPr/>
        <p:txBody>
          <a:bodyPr/>
          <a:lstStyle/>
          <a:p>
            <a:fld id="{B0AC25B5-F387-4B6D-88F6-0218C6158C8F}" type="slidenum">
              <a:rPr lang="en-US" smtClean="0"/>
              <a:t>‹#›</a:t>
            </a:fld>
            <a:endParaRPr lang="en-US"/>
          </a:p>
        </p:txBody>
      </p:sp>
    </p:spTree>
    <p:extLst>
      <p:ext uri="{BB962C8B-B14F-4D97-AF65-F5344CB8AC3E}">
        <p14:creationId xmlns:p14="http://schemas.microsoft.com/office/powerpoint/2010/main" val="2741754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88C77-9961-47F0-ACA4-C9BCBD69E0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ABEB7A-F277-4BAE-9403-9974AC0D80E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8F28FB4-B0FB-496A-8527-53AF0E7322C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7A713CC-0B63-411E-879E-E4302341BE34}"/>
              </a:ext>
            </a:extLst>
          </p:cNvPr>
          <p:cNvSpPr>
            <a:spLocks noGrp="1"/>
          </p:cNvSpPr>
          <p:nvPr>
            <p:ph type="dt" sz="half" idx="10"/>
          </p:nvPr>
        </p:nvSpPr>
        <p:spPr/>
        <p:txBody>
          <a:bodyPr/>
          <a:lstStyle/>
          <a:p>
            <a:fld id="{27EEDA9D-4F1B-48E2-8144-D8150BBC702C}" type="datetimeFigureOut">
              <a:rPr lang="en-US" smtClean="0"/>
              <a:t>1/15/2023</a:t>
            </a:fld>
            <a:endParaRPr lang="en-US"/>
          </a:p>
        </p:txBody>
      </p:sp>
      <p:sp>
        <p:nvSpPr>
          <p:cNvPr id="6" name="Footer Placeholder 5">
            <a:extLst>
              <a:ext uri="{FF2B5EF4-FFF2-40B4-BE49-F238E27FC236}">
                <a16:creationId xmlns:a16="http://schemas.microsoft.com/office/drawing/2014/main" id="{18CDEFC3-A9B7-41F9-B2B6-A990B720B2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F3B771-4998-44C6-99F6-BA698BBE0F74}"/>
              </a:ext>
            </a:extLst>
          </p:cNvPr>
          <p:cNvSpPr>
            <a:spLocks noGrp="1"/>
          </p:cNvSpPr>
          <p:nvPr>
            <p:ph type="sldNum" sz="quarter" idx="12"/>
          </p:nvPr>
        </p:nvSpPr>
        <p:spPr/>
        <p:txBody>
          <a:bodyPr/>
          <a:lstStyle/>
          <a:p>
            <a:fld id="{B0AC25B5-F387-4B6D-88F6-0218C6158C8F}" type="slidenum">
              <a:rPr lang="en-US" smtClean="0"/>
              <a:t>‹#›</a:t>
            </a:fld>
            <a:endParaRPr lang="en-US"/>
          </a:p>
        </p:txBody>
      </p:sp>
    </p:spTree>
    <p:extLst>
      <p:ext uri="{BB962C8B-B14F-4D97-AF65-F5344CB8AC3E}">
        <p14:creationId xmlns:p14="http://schemas.microsoft.com/office/powerpoint/2010/main" val="42775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25173-C78A-46D6-894F-10FFD022E8E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230176B-B065-4DE1-9C73-7A7DACB0D9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9727CEB-9384-4C8C-97E6-324D9B6765A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67ECBE-3BD9-44FA-8342-C4E58725AE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DE260E3-C652-4010-A276-981F7447049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E5ECDAF-E460-4665-97A4-01259862E8E2}"/>
              </a:ext>
            </a:extLst>
          </p:cNvPr>
          <p:cNvSpPr>
            <a:spLocks noGrp="1"/>
          </p:cNvSpPr>
          <p:nvPr>
            <p:ph type="dt" sz="half" idx="10"/>
          </p:nvPr>
        </p:nvSpPr>
        <p:spPr/>
        <p:txBody>
          <a:bodyPr/>
          <a:lstStyle/>
          <a:p>
            <a:fld id="{27EEDA9D-4F1B-48E2-8144-D8150BBC702C}" type="datetimeFigureOut">
              <a:rPr lang="en-US" smtClean="0"/>
              <a:t>1/15/2023</a:t>
            </a:fld>
            <a:endParaRPr lang="en-US"/>
          </a:p>
        </p:txBody>
      </p:sp>
      <p:sp>
        <p:nvSpPr>
          <p:cNvPr id="8" name="Footer Placeholder 7">
            <a:extLst>
              <a:ext uri="{FF2B5EF4-FFF2-40B4-BE49-F238E27FC236}">
                <a16:creationId xmlns:a16="http://schemas.microsoft.com/office/drawing/2014/main" id="{6782F9CC-8CD7-42D9-ABA9-CC7E8BA0E33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DCD8669-C063-463C-B2EF-A82FDB2787A0}"/>
              </a:ext>
            </a:extLst>
          </p:cNvPr>
          <p:cNvSpPr>
            <a:spLocks noGrp="1"/>
          </p:cNvSpPr>
          <p:nvPr>
            <p:ph type="sldNum" sz="quarter" idx="12"/>
          </p:nvPr>
        </p:nvSpPr>
        <p:spPr/>
        <p:txBody>
          <a:bodyPr/>
          <a:lstStyle/>
          <a:p>
            <a:fld id="{B0AC25B5-F387-4B6D-88F6-0218C6158C8F}" type="slidenum">
              <a:rPr lang="en-US" smtClean="0"/>
              <a:t>‹#›</a:t>
            </a:fld>
            <a:endParaRPr lang="en-US"/>
          </a:p>
        </p:txBody>
      </p:sp>
    </p:spTree>
    <p:extLst>
      <p:ext uri="{BB962C8B-B14F-4D97-AF65-F5344CB8AC3E}">
        <p14:creationId xmlns:p14="http://schemas.microsoft.com/office/powerpoint/2010/main" val="4100854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88265-8937-45CB-9416-DBA58E2209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9FFCDC-B8DA-43D8-A67E-91E8BC3A8049}"/>
              </a:ext>
            </a:extLst>
          </p:cNvPr>
          <p:cNvSpPr>
            <a:spLocks noGrp="1"/>
          </p:cNvSpPr>
          <p:nvPr>
            <p:ph type="dt" sz="half" idx="10"/>
          </p:nvPr>
        </p:nvSpPr>
        <p:spPr/>
        <p:txBody>
          <a:bodyPr/>
          <a:lstStyle/>
          <a:p>
            <a:fld id="{27EEDA9D-4F1B-48E2-8144-D8150BBC702C}" type="datetimeFigureOut">
              <a:rPr lang="en-US" smtClean="0"/>
              <a:t>1/15/2023</a:t>
            </a:fld>
            <a:endParaRPr lang="en-US"/>
          </a:p>
        </p:txBody>
      </p:sp>
      <p:sp>
        <p:nvSpPr>
          <p:cNvPr id="4" name="Footer Placeholder 3">
            <a:extLst>
              <a:ext uri="{FF2B5EF4-FFF2-40B4-BE49-F238E27FC236}">
                <a16:creationId xmlns:a16="http://schemas.microsoft.com/office/drawing/2014/main" id="{2122D4F0-DC4F-4D29-81E5-718F7227172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15404C2-7B56-4C92-BBB8-5F898338423E}"/>
              </a:ext>
            </a:extLst>
          </p:cNvPr>
          <p:cNvSpPr>
            <a:spLocks noGrp="1"/>
          </p:cNvSpPr>
          <p:nvPr>
            <p:ph type="sldNum" sz="quarter" idx="12"/>
          </p:nvPr>
        </p:nvSpPr>
        <p:spPr/>
        <p:txBody>
          <a:bodyPr/>
          <a:lstStyle/>
          <a:p>
            <a:fld id="{B0AC25B5-F387-4B6D-88F6-0218C6158C8F}" type="slidenum">
              <a:rPr lang="en-US" smtClean="0"/>
              <a:t>‹#›</a:t>
            </a:fld>
            <a:endParaRPr lang="en-US"/>
          </a:p>
        </p:txBody>
      </p:sp>
    </p:spTree>
    <p:extLst>
      <p:ext uri="{BB962C8B-B14F-4D97-AF65-F5344CB8AC3E}">
        <p14:creationId xmlns:p14="http://schemas.microsoft.com/office/powerpoint/2010/main" val="729667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1E1111-88AA-49A9-8963-0D5A16A61DF5}"/>
              </a:ext>
            </a:extLst>
          </p:cNvPr>
          <p:cNvSpPr>
            <a:spLocks noGrp="1"/>
          </p:cNvSpPr>
          <p:nvPr>
            <p:ph type="dt" sz="half" idx="10"/>
          </p:nvPr>
        </p:nvSpPr>
        <p:spPr/>
        <p:txBody>
          <a:bodyPr/>
          <a:lstStyle/>
          <a:p>
            <a:fld id="{27EEDA9D-4F1B-48E2-8144-D8150BBC702C}" type="datetimeFigureOut">
              <a:rPr lang="en-US" smtClean="0"/>
              <a:t>1/15/2023</a:t>
            </a:fld>
            <a:endParaRPr lang="en-US"/>
          </a:p>
        </p:txBody>
      </p:sp>
      <p:sp>
        <p:nvSpPr>
          <p:cNvPr id="3" name="Footer Placeholder 2">
            <a:extLst>
              <a:ext uri="{FF2B5EF4-FFF2-40B4-BE49-F238E27FC236}">
                <a16:creationId xmlns:a16="http://schemas.microsoft.com/office/drawing/2014/main" id="{FE14DBF6-74E1-42A6-BF8D-0A4584927B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E929D45-D3BE-4F69-AAE1-94B05272CA19}"/>
              </a:ext>
            </a:extLst>
          </p:cNvPr>
          <p:cNvSpPr>
            <a:spLocks noGrp="1"/>
          </p:cNvSpPr>
          <p:nvPr>
            <p:ph type="sldNum" sz="quarter" idx="12"/>
          </p:nvPr>
        </p:nvSpPr>
        <p:spPr/>
        <p:txBody>
          <a:bodyPr/>
          <a:lstStyle/>
          <a:p>
            <a:fld id="{B0AC25B5-F387-4B6D-88F6-0218C6158C8F}" type="slidenum">
              <a:rPr lang="en-US" smtClean="0"/>
              <a:t>‹#›</a:t>
            </a:fld>
            <a:endParaRPr lang="en-US"/>
          </a:p>
        </p:txBody>
      </p:sp>
    </p:spTree>
    <p:extLst>
      <p:ext uri="{BB962C8B-B14F-4D97-AF65-F5344CB8AC3E}">
        <p14:creationId xmlns:p14="http://schemas.microsoft.com/office/powerpoint/2010/main" val="363535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1667A-8C12-4F56-80D6-8308EADD29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707C40-0477-4179-A4F8-290187F1DE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A2B9626-AD2C-4E15-A2F8-34CE7CB225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2024AE8-7185-4137-A17C-5D9C4EABF972}"/>
              </a:ext>
            </a:extLst>
          </p:cNvPr>
          <p:cNvSpPr>
            <a:spLocks noGrp="1"/>
          </p:cNvSpPr>
          <p:nvPr>
            <p:ph type="dt" sz="half" idx="10"/>
          </p:nvPr>
        </p:nvSpPr>
        <p:spPr/>
        <p:txBody>
          <a:bodyPr/>
          <a:lstStyle/>
          <a:p>
            <a:fld id="{27EEDA9D-4F1B-48E2-8144-D8150BBC702C}" type="datetimeFigureOut">
              <a:rPr lang="en-US" smtClean="0"/>
              <a:t>1/15/2023</a:t>
            </a:fld>
            <a:endParaRPr lang="en-US"/>
          </a:p>
        </p:txBody>
      </p:sp>
      <p:sp>
        <p:nvSpPr>
          <p:cNvPr id="6" name="Footer Placeholder 5">
            <a:extLst>
              <a:ext uri="{FF2B5EF4-FFF2-40B4-BE49-F238E27FC236}">
                <a16:creationId xmlns:a16="http://schemas.microsoft.com/office/drawing/2014/main" id="{05518FB2-0F2F-4DD2-A50F-B6DA27A6B1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056B74-0AF7-4B3C-923C-CBEED221B50B}"/>
              </a:ext>
            </a:extLst>
          </p:cNvPr>
          <p:cNvSpPr>
            <a:spLocks noGrp="1"/>
          </p:cNvSpPr>
          <p:nvPr>
            <p:ph type="sldNum" sz="quarter" idx="12"/>
          </p:nvPr>
        </p:nvSpPr>
        <p:spPr/>
        <p:txBody>
          <a:bodyPr/>
          <a:lstStyle/>
          <a:p>
            <a:fld id="{B0AC25B5-F387-4B6D-88F6-0218C6158C8F}" type="slidenum">
              <a:rPr lang="en-US" smtClean="0"/>
              <a:t>‹#›</a:t>
            </a:fld>
            <a:endParaRPr lang="en-US"/>
          </a:p>
        </p:txBody>
      </p:sp>
    </p:spTree>
    <p:extLst>
      <p:ext uri="{BB962C8B-B14F-4D97-AF65-F5344CB8AC3E}">
        <p14:creationId xmlns:p14="http://schemas.microsoft.com/office/powerpoint/2010/main" val="1922879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DC930-BC9B-47B5-A750-AE307F03F4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8608F9E-854A-4B87-AE2B-10B428F6C3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1527E04-E319-4C6F-9B1D-F97B741C50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760BB37-C5E5-4571-9BB4-08E3C355EE52}"/>
              </a:ext>
            </a:extLst>
          </p:cNvPr>
          <p:cNvSpPr>
            <a:spLocks noGrp="1"/>
          </p:cNvSpPr>
          <p:nvPr>
            <p:ph type="dt" sz="half" idx="10"/>
          </p:nvPr>
        </p:nvSpPr>
        <p:spPr/>
        <p:txBody>
          <a:bodyPr/>
          <a:lstStyle/>
          <a:p>
            <a:fld id="{27EEDA9D-4F1B-48E2-8144-D8150BBC702C}" type="datetimeFigureOut">
              <a:rPr lang="en-US" smtClean="0"/>
              <a:t>1/15/2023</a:t>
            </a:fld>
            <a:endParaRPr lang="en-US"/>
          </a:p>
        </p:txBody>
      </p:sp>
      <p:sp>
        <p:nvSpPr>
          <p:cNvPr id="6" name="Footer Placeholder 5">
            <a:extLst>
              <a:ext uri="{FF2B5EF4-FFF2-40B4-BE49-F238E27FC236}">
                <a16:creationId xmlns:a16="http://schemas.microsoft.com/office/drawing/2014/main" id="{A4F12E7E-1E80-4A4E-8F15-4E24506ECF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506ED6-F7E6-4565-9765-89CF742549E0}"/>
              </a:ext>
            </a:extLst>
          </p:cNvPr>
          <p:cNvSpPr>
            <a:spLocks noGrp="1"/>
          </p:cNvSpPr>
          <p:nvPr>
            <p:ph type="sldNum" sz="quarter" idx="12"/>
          </p:nvPr>
        </p:nvSpPr>
        <p:spPr/>
        <p:txBody>
          <a:bodyPr/>
          <a:lstStyle/>
          <a:p>
            <a:fld id="{B0AC25B5-F387-4B6D-88F6-0218C6158C8F}" type="slidenum">
              <a:rPr lang="en-US" smtClean="0"/>
              <a:t>‹#›</a:t>
            </a:fld>
            <a:endParaRPr lang="en-US"/>
          </a:p>
        </p:txBody>
      </p:sp>
    </p:spTree>
    <p:extLst>
      <p:ext uri="{BB962C8B-B14F-4D97-AF65-F5344CB8AC3E}">
        <p14:creationId xmlns:p14="http://schemas.microsoft.com/office/powerpoint/2010/main" val="443264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B12F8E-F03A-4C9A-A8EA-20E4036430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2B304B-59B1-41E5-9A56-945D805AFA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1F3891-D9ED-4BFA-974B-68DBE757D2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EEDA9D-4F1B-48E2-8144-D8150BBC702C}" type="datetimeFigureOut">
              <a:rPr lang="en-US" smtClean="0"/>
              <a:t>1/15/2023</a:t>
            </a:fld>
            <a:endParaRPr lang="en-US"/>
          </a:p>
        </p:txBody>
      </p:sp>
      <p:sp>
        <p:nvSpPr>
          <p:cNvPr id="5" name="Footer Placeholder 4">
            <a:extLst>
              <a:ext uri="{FF2B5EF4-FFF2-40B4-BE49-F238E27FC236}">
                <a16:creationId xmlns:a16="http://schemas.microsoft.com/office/drawing/2014/main" id="{48BE4FA1-B261-42E1-A048-40A1BE819A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AAB7225-6F76-4917-BEC5-0B3A625A36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AC25B5-F387-4B6D-88F6-0218C6158C8F}" type="slidenum">
              <a:rPr lang="en-US" smtClean="0"/>
              <a:t>‹#›</a:t>
            </a:fld>
            <a:endParaRPr lang="en-US"/>
          </a:p>
        </p:txBody>
      </p:sp>
    </p:spTree>
    <p:extLst>
      <p:ext uri="{BB962C8B-B14F-4D97-AF65-F5344CB8AC3E}">
        <p14:creationId xmlns:p14="http://schemas.microsoft.com/office/powerpoint/2010/main" val="1246190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myambitionbd.blogspot.com/2012/09/world-heritage-site-mangrove-forest-in.html"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K._Sankaran_Nair"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pxfuel.com/en/free-photo-jyvyu"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837473B0-CC2E-450A-ABE3-18F120FF3D39}">
                <a1611:picAttrSrcUrl xmlns:a1611="http://schemas.microsoft.com/office/drawing/2016/11/main" r:id="rId3"/>
              </a:ext>
            </a:extLst>
          </a:blip>
          <a:srcRect/>
          <a:stretch>
            <a:fillRect t="-17000" b="-17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2723C-FBAE-405D-876F-FB9640B47A87}"/>
              </a:ext>
            </a:extLst>
          </p:cNvPr>
          <p:cNvSpPr>
            <a:spLocks noGrp="1"/>
          </p:cNvSpPr>
          <p:nvPr>
            <p:ph type="ctrTitle"/>
          </p:nvPr>
        </p:nvSpPr>
        <p:spPr>
          <a:xfrm>
            <a:off x="1524000" y="1083212"/>
            <a:ext cx="9144000" cy="5317587"/>
          </a:xfrm>
        </p:spPr>
        <p:txBody>
          <a:bodyPr>
            <a:noAutofit/>
          </a:bodyPr>
          <a:lstStyle/>
          <a:p>
            <a:r>
              <a:rPr lang="bn-BD" sz="20000" dirty="0">
                <a:solidFill>
                  <a:srgbClr val="FF0000"/>
                </a:solidFill>
              </a:rPr>
              <a:t>আমাদের</a:t>
            </a:r>
            <a:r>
              <a:rPr lang="bn-BD" sz="20000" dirty="0">
                <a:solidFill>
                  <a:srgbClr val="0070C0"/>
                </a:solidFill>
              </a:rPr>
              <a:t> </a:t>
            </a:r>
            <a:r>
              <a:rPr lang="bn-BD" sz="20000" dirty="0">
                <a:solidFill>
                  <a:srgbClr val="00B050"/>
                </a:solidFill>
              </a:rPr>
              <a:t>দেশ</a:t>
            </a:r>
            <a:endParaRPr lang="en-US" sz="20000" dirty="0">
              <a:solidFill>
                <a:srgbClr val="00B050"/>
              </a:solidFill>
            </a:endParaRPr>
          </a:p>
        </p:txBody>
      </p:sp>
    </p:spTree>
    <p:extLst>
      <p:ext uri="{BB962C8B-B14F-4D97-AF65-F5344CB8AC3E}">
        <p14:creationId xmlns:p14="http://schemas.microsoft.com/office/powerpoint/2010/main" val="4131539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837473B0-CC2E-450A-ABE3-18F120FF3D39}">
                <a1611:picAttrSrcUrl xmlns:a1611="http://schemas.microsoft.com/office/drawing/2016/11/main" r:id="rId3"/>
              </a:ext>
            </a:extLst>
          </a:blip>
          <a:srcRect/>
          <a:stretch>
            <a:fillRect t="-13000" b="-13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415DD-6349-413C-9FA8-A2A059381AC3}"/>
              </a:ext>
            </a:extLst>
          </p:cNvPr>
          <p:cNvSpPr>
            <a:spLocks noGrp="1"/>
          </p:cNvSpPr>
          <p:nvPr>
            <p:ph type="title"/>
          </p:nvPr>
        </p:nvSpPr>
        <p:spPr>
          <a:xfrm>
            <a:off x="838200" y="365125"/>
            <a:ext cx="10515600" cy="1325563"/>
          </a:xfrm>
        </p:spPr>
        <p:txBody>
          <a:bodyPr>
            <a:normAutofit/>
          </a:bodyPr>
          <a:lstStyle/>
          <a:p>
            <a:pPr algn="ctr"/>
            <a:r>
              <a:rPr lang="bn-BD" sz="6000" dirty="0">
                <a:solidFill>
                  <a:srgbClr val="FF0000"/>
                </a:solidFill>
              </a:rPr>
              <a:t> </a:t>
            </a:r>
            <a:r>
              <a:rPr lang="bn-BD" sz="6000" dirty="0">
                <a:solidFill>
                  <a:srgbClr val="00B0F0"/>
                </a:solidFill>
              </a:rPr>
              <a:t>একুশ থেকে একাত্তর</a:t>
            </a:r>
            <a:endParaRPr lang="en-US" sz="6000" dirty="0">
              <a:solidFill>
                <a:srgbClr val="00B0F0"/>
              </a:solidFill>
            </a:endParaRPr>
          </a:p>
        </p:txBody>
      </p:sp>
      <p:sp>
        <p:nvSpPr>
          <p:cNvPr id="9" name="Content Placeholder 8">
            <a:extLst>
              <a:ext uri="{FF2B5EF4-FFF2-40B4-BE49-F238E27FC236}">
                <a16:creationId xmlns:a16="http://schemas.microsoft.com/office/drawing/2014/main" id="{9CFE672F-ACBE-4FFF-9C34-52DD49F5EA8D}"/>
              </a:ext>
            </a:extLst>
          </p:cNvPr>
          <p:cNvSpPr>
            <a:spLocks noGrp="1"/>
          </p:cNvSpPr>
          <p:nvPr>
            <p:ph idx="1"/>
          </p:nvPr>
        </p:nvSpPr>
        <p:spPr>
          <a:xfrm>
            <a:off x="838200" y="1631852"/>
            <a:ext cx="10515600" cy="4410174"/>
          </a:xfrm>
        </p:spPr>
        <p:txBody>
          <a:bodyPr/>
          <a:lstStyle/>
          <a:p>
            <a:pPr marL="0" indent="0" algn="just">
              <a:buNone/>
            </a:pPr>
            <a:r>
              <a:rPr lang="bn-BD" sz="4000" dirty="0">
                <a:solidFill>
                  <a:srgbClr val="FFFF00"/>
                </a:solidFill>
              </a:rPr>
              <a:t>১৯৫২ সালের ২১ ফেব্রুয়ারি ভাষা আন্দোলনের ভেতর স্বাধীনতার আকাঙ্খা স্পষ্ট হয়ে ওঠে।১৯৭১ সালের ২৬ শে মার্চ আমাদের স্বাধীনতা দিবস।এ দিন থেকে মুক্তিযুদ্ধ শুরু হয়।১৯৭১ সালের ১৬ শে ডিসেম্বর আমাদের বিজয় দিবস।এ দিন সশস্ত্র মুক্তিযুদ্ধে বিজয় লাভের ভেতর দিয়ে আমাদের স্বাধীনতা অর্জিত হয়। </a:t>
            </a:r>
          </a:p>
          <a:p>
            <a:pPr marL="0" indent="0">
              <a:buNone/>
            </a:pPr>
            <a:endParaRPr lang="bn-BD" dirty="0">
              <a:solidFill>
                <a:srgbClr val="00B0F0"/>
              </a:solidFill>
            </a:endParaRPr>
          </a:p>
          <a:p>
            <a:pPr marL="0" indent="0">
              <a:buNone/>
            </a:pPr>
            <a:endParaRPr lang="bn-BD" dirty="0"/>
          </a:p>
          <a:p>
            <a:pPr marL="0" indent="0">
              <a:buNone/>
            </a:pPr>
            <a:endParaRPr lang="bn-BD" dirty="0"/>
          </a:p>
        </p:txBody>
      </p:sp>
    </p:spTree>
    <p:extLst>
      <p:ext uri="{BB962C8B-B14F-4D97-AF65-F5344CB8AC3E}">
        <p14:creationId xmlns:p14="http://schemas.microsoft.com/office/powerpoint/2010/main" val="646546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837473B0-CC2E-450A-ABE3-18F120FF3D39}">
                <a1611:picAttrSrcUrl xmlns:a1611="http://schemas.microsoft.com/office/drawing/2016/11/main" r:id="rId3"/>
              </a:ext>
            </a:extLst>
          </a:blip>
          <a:srcRect/>
          <a:stretch>
            <a:fillRect t="-13000" b="-13000"/>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27DF3F-BEB2-4F1A-9446-019EB7C9C88D}"/>
              </a:ext>
            </a:extLst>
          </p:cNvPr>
          <p:cNvSpPr>
            <a:spLocks noGrp="1"/>
          </p:cNvSpPr>
          <p:nvPr>
            <p:ph idx="1"/>
          </p:nvPr>
        </p:nvSpPr>
        <p:spPr>
          <a:xfrm>
            <a:off x="838200" y="914401"/>
            <a:ext cx="10515600" cy="3474719"/>
          </a:xfrm>
        </p:spPr>
        <p:txBody>
          <a:bodyPr>
            <a:normAutofit fontScale="70000" lnSpcReduction="20000"/>
          </a:bodyPr>
          <a:lstStyle/>
          <a:p>
            <a:pPr marL="0" indent="0">
              <a:buNone/>
            </a:pPr>
            <a:endParaRPr lang="bn-BD" dirty="0"/>
          </a:p>
          <a:p>
            <a:pPr marL="0" indent="0">
              <a:buNone/>
            </a:pPr>
            <a:endParaRPr lang="bn-BD" dirty="0"/>
          </a:p>
          <a:p>
            <a:pPr marL="0" indent="0">
              <a:buNone/>
            </a:pPr>
            <a:endParaRPr lang="bn-BD" dirty="0"/>
          </a:p>
          <a:p>
            <a:pPr marL="0" indent="0">
              <a:buNone/>
            </a:pPr>
            <a:endParaRPr lang="bn-BD" dirty="0"/>
          </a:p>
          <a:p>
            <a:pPr marL="0" indent="0">
              <a:buNone/>
            </a:pPr>
            <a:endParaRPr lang="bn-BD" dirty="0"/>
          </a:p>
          <a:p>
            <a:pPr marL="0" indent="0">
              <a:buNone/>
            </a:pPr>
            <a:r>
              <a:rPr lang="bn-BD" sz="15000" dirty="0">
                <a:solidFill>
                  <a:srgbClr val="7030A0"/>
                </a:solidFill>
              </a:rPr>
              <a:t>   </a:t>
            </a:r>
            <a:r>
              <a:rPr lang="bn-BD" sz="19400" dirty="0">
                <a:solidFill>
                  <a:srgbClr val="7030A0"/>
                </a:solidFill>
              </a:rPr>
              <a:t>ধন্যবাদ</a:t>
            </a:r>
            <a:endParaRPr lang="en-US" sz="19400" dirty="0">
              <a:solidFill>
                <a:srgbClr val="7030A0"/>
              </a:solidFill>
            </a:endParaRPr>
          </a:p>
        </p:txBody>
      </p:sp>
    </p:spTree>
    <p:extLst>
      <p:ext uri="{BB962C8B-B14F-4D97-AF65-F5344CB8AC3E}">
        <p14:creationId xmlns:p14="http://schemas.microsoft.com/office/powerpoint/2010/main" val="4290871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F2115-C3C3-4D9C-828C-95E563F321C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B88EBEA-0048-4F5F-9E16-39ACCF51159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8742684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59</Words>
  <Application>Microsoft Office PowerPoint</Application>
  <PresentationFormat>Widescreen</PresentationFormat>
  <Paragraphs>10</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Vrinda</vt:lpstr>
      <vt:lpstr>Office Theme</vt:lpstr>
      <vt:lpstr>আমাদের দেশ</vt:lpstr>
      <vt:lpstr> একুশ থেকে একাত্তর</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আমাদের দেশ</dc:title>
  <dc:creator>pc</dc:creator>
  <cp:lastModifiedBy>pc</cp:lastModifiedBy>
  <cp:revision>6</cp:revision>
  <dcterms:created xsi:type="dcterms:W3CDTF">2023-01-15T16:49:42Z</dcterms:created>
  <dcterms:modified xsi:type="dcterms:W3CDTF">2023-01-15T17:37:02Z</dcterms:modified>
</cp:coreProperties>
</file>